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0" y="7772399"/>
                </a:moveTo>
                <a:lnTo>
                  <a:pt x="10058400" y="7772399"/>
                </a:lnTo>
                <a:lnTo>
                  <a:pt x="10058400" y="0"/>
                </a:lnTo>
                <a:lnTo>
                  <a:pt x="0" y="0"/>
                </a:lnTo>
                <a:lnTo>
                  <a:pt x="0" y="7772399"/>
                </a:lnTo>
              </a:path>
            </a:pathLst>
          </a:custGeom>
          <a:solidFill>
            <a:srgbClr val="F9F8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9991" y="1688177"/>
            <a:ext cx="7178416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0751" y="2627753"/>
            <a:ext cx="6756897" cy="3302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36550">
              <a:lnSpc>
                <a:spcPct val="100000"/>
              </a:lnSpc>
            </a:pPr>
            <a:r>
              <a:rPr dirty="0" spc="20"/>
              <a:t>C</a:t>
            </a:r>
            <a:r>
              <a:rPr dirty="0" spc="-190"/>
              <a:t>E</a:t>
            </a:r>
            <a:r>
              <a:rPr dirty="0" spc="-80"/>
              <a:t>R</a:t>
            </a:r>
            <a:r>
              <a:rPr dirty="0" spc="-135"/>
              <a:t>T</a:t>
            </a:r>
            <a:r>
              <a:rPr dirty="0" spc="-145"/>
              <a:t>I</a:t>
            </a:r>
            <a:r>
              <a:rPr dirty="0" spc="-155"/>
              <a:t>F</a:t>
            </a:r>
            <a:r>
              <a:rPr dirty="0" spc="-145"/>
              <a:t>I</a:t>
            </a:r>
            <a:r>
              <a:rPr dirty="0" spc="20"/>
              <a:t>C</a:t>
            </a:r>
            <a:r>
              <a:rPr dirty="0" spc="95"/>
              <a:t>A</a:t>
            </a:r>
            <a:r>
              <a:rPr dirty="0" spc="-135"/>
              <a:t>T</a:t>
            </a:r>
            <a:r>
              <a:rPr dirty="0" spc="-190"/>
              <a:t>E</a:t>
            </a:r>
            <a:r>
              <a:rPr dirty="0" spc="-150"/>
              <a:t> </a:t>
            </a:r>
            <a:r>
              <a:rPr dirty="0" spc="-55"/>
              <a:t>O</a:t>
            </a:r>
            <a:r>
              <a:rPr dirty="0" spc="-155"/>
              <a:t>F</a:t>
            </a:r>
            <a:r>
              <a:rPr dirty="0" spc="-150"/>
              <a:t> </a:t>
            </a:r>
            <a:r>
              <a:rPr dirty="0" spc="-80"/>
              <a:t>R</a:t>
            </a:r>
            <a:r>
              <a:rPr dirty="0" spc="-190"/>
              <a:t>E</a:t>
            </a:r>
            <a:r>
              <a:rPr dirty="0" spc="20"/>
              <a:t>C</a:t>
            </a:r>
            <a:r>
              <a:rPr dirty="0" spc="-55"/>
              <a:t>O</a:t>
            </a:r>
            <a:r>
              <a:rPr dirty="0"/>
              <a:t>G</a:t>
            </a:r>
            <a:r>
              <a:rPr dirty="0" spc="-114"/>
              <a:t>N</a:t>
            </a:r>
            <a:r>
              <a:rPr dirty="0" spc="-145"/>
              <a:t>I</a:t>
            </a:r>
            <a:r>
              <a:rPr dirty="0" spc="-135"/>
              <a:t>T</a:t>
            </a:r>
            <a:r>
              <a:rPr dirty="0" spc="-145"/>
              <a:t>I</a:t>
            </a:r>
            <a:r>
              <a:rPr dirty="0" spc="-55"/>
              <a:t>O</a:t>
            </a:r>
            <a:r>
              <a:rPr dirty="0" spc="-114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1402924" y="6528651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 h="0">
                <a:moveTo>
                  <a:pt x="0" y="0"/>
                </a:moveTo>
                <a:lnTo>
                  <a:pt x="2466974" y="0"/>
                </a:lnTo>
              </a:path>
            </a:pathLst>
          </a:custGeom>
          <a:ln w="29844">
            <a:solidFill>
              <a:srgbClr val="C18F3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64224" y="6528651"/>
            <a:ext cx="2466975" cy="0"/>
          </a:xfrm>
          <a:custGeom>
            <a:avLst/>
            <a:gdLst/>
            <a:ahLst/>
            <a:cxnLst/>
            <a:rect l="l" t="t" r="r" b="b"/>
            <a:pathLst>
              <a:path w="2466975" h="0">
                <a:moveTo>
                  <a:pt x="0" y="0"/>
                </a:moveTo>
                <a:lnTo>
                  <a:pt x="2466974" y="0"/>
                </a:lnTo>
              </a:path>
            </a:pathLst>
          </a:custGeom>
          <a:ln w="29844">
            <a:solidFill>
              <a:srgbClr val="C18F3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R="9525">
              <a:lnSpc>
                <a:spcPct val="100000"/>
              </a:lnSpc>
            </a:pPr>
            <a:r>
              <a:rPr dirty="0" spc="-40"/>
              <a:t>P</a:t>
            </a:r>
            <a:r>
              <a:rPr dirty="0" spc="25"/>
              <a:t>R</a:t>
            </a:r>
            <a:r>
              <a:rPr dirty="0" spc="-180"/>
              <a:t>E</a:t>
            </a:r>
            <a:r>
              <a:rPr dirty="0" spc="150"/>
              <a:t>S</a:t>
            </a:r>
            <a:r>
              <a:rPr dirty="0" spc="-180"/>
              <a:t>E</a:t>
            </a:r>
            <a:r>
              <a:rPr dirty="0" spc="-65"/>
              <a:t>N</a:t>
            </a:r>
            <a:r>
              <a:rPr dirty="0" spc="-65"/>
              <a:t>T</a:t>
            </a:r>
            <a:r>
              <a:rPr dirty="0" spc="-180"/>
              <a:t>E</a:t>
            </a:r>
            <a:r>
              <a:rPr dirty="0" spc="-85"/>
              <a:t>D</a:t>
            </a:r>
            <a:r>
              <a:rPr dirty="0" spc="-25"/>
              <a:t> </a:t>
            </a:r>
            <a:r>
              <a:rPr dirty="0" spc="-65"/>
              <a:t>T</a:t>
            </a:r>
            <a:r>
              <a:rPr dirty="0" spc="-50"/>
              <a:t>O</a:t>
            </a:r>
          </a:p>
          <a:p>
            <a:pPr algn="ctr">
              <a:lnSpc>
                <a:spcPct val="100000"/>
              </a:lnSpc>
              <a:spcBef>
                <a:spcPts val="1530"/>
              </a:spcBef>
            </a:pPr>
            <a:r>
              <a:rPr dirty="0" sz="6400" spc="-135">
                <a:solidFill>
                  <a:srgbClr val="C18F39"/>
                </a:solidFill>
                <a:latin typeface="Georgia"/>
                <a:cs typeface="Georgia"/>
              </a:rPr>
              <a:t>R</a:t>
            </a:r>
            <a:r>
              <a:rPr dirty="0" sz="6400" spc="-60">
                <a:solidFill>
                  <a:srgbClr val="C18F39"/>
                </a:solidFill>
                <a:latin typeface="Georgia"/>
                <a:cs typeface="Georgia"/>
              </a:rPr>
              <a:t>ec</a:t>
            </a:r>
            <a:r>
              <a:rPr dirty="0" sz="6400" spc="3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6400" spc="35">
                <a:solidFill>
                  <a:srgbClr val="C18F39"/>
                </a:solidFill>
                <a:latin typeface="Georgia"/>
                <a:cs typeface="Georgia"/>
              </a:rPr>
              <a:t>p</a:t>
            </a:r>
            <a:r>
              <a:rPr dirty="0" sz="6400" spc="3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6400" spc="-65">
                <a:solidFill>
                  <a:srgbClr val="C18F39"/>
                </a:solidFill>
                <a:latin typeface="Georgia"/>
                <a:cs typeface="Georgia"/>
              </a:rPr>
              <a:t>e</a:t>
            </a:r>
            <a:r>
              <a:rPr dirty="0" sz="6400" spc="30">
                <a:solidFill>
                  <a:srgbClr val="C18F39"/>
                </a:solidFill>
                <a:latin typeface="Georgia"/>
                <a:cs typeface="Georgia"/>
              </a:rPr>
              <a:t>nt</a:t>
            </a:r>
            <a:endParaRPr sz="6400">
              <a:latin typeface="Georgia"/>
              <a:cs typeface="Georgia"/>
            </a:endParaRPr>
          </a:p>
          <a:p>
            <a:pPr algn="ctr" marR="62865">
              <a:lnSpc>
                <a:spcPct val="100000"/>
              </a:lnSpc>
              <a:spcBef>
                <a:spcPts val="2220"/>
              </a:spcBef>
            </a:pPr>
            <a:r>
              <a:rPr dirty="0" spc="-85">
                <a:latin typeface="Georgia"/>
                <a:cs typeface="Georgia"/>
              </a:rPr>
              <a:t>I</a:t>
            </a:r>
            <a:r>
              <a:rPr dirty="0" spc="10">
                <a:latin typeface="Georgia"/>
                <a:cs typeface="Georgia"/>
              </a:rPr>
              <a:t>n</a:t>
            </a:r>
            <a:r>
              <a:rPr dirty="0" spc="-9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G</a:t>
            </a:r>
            <a:r>
              <a:rPr dirty="0" spc="15">
                <a:latin typeface="Georgia"/>
                <a:cs typeface="Georgia"/>
              </a:rPr>
              <a:t>r</a:t>
            </a:r>
            <a:r>
              <a:rPr dirty="0" spc="-25">
                <a:latin typeface="Georgia"/>
                <a:cs typeface="Georgia"/>
              </a:rPr>
              <a:t>a</a:t>
            </a:r>
            <a:r>
              <a:rPr dirty="0" spc="5">
                <a:latin typeface="Georgia"/>
                <a:cs typeface="Georgia"/>
              </a:rPr>
              <a:t>t</a:t>
            </a:r>
            <a:r>
              <a:rPr dirty="0" spc="-25">
                <a:latin typeface="Georgia"/>
                <a:cs typeface="Georgia"/>
              </a:rPr>
              <a:t>e</a:t>
            </a:r>
            <a:r>
              <a:rPr dirty="0" spc="30">
                <a:latin typeface="Georgia"/>
                <a:cs typeface="Georgia"/>
              </a:rPr>
              <a:t>f</a:t>
            </a:r>
            <a:r>
              <a:rPr dirty="0" spc="-25">
                <a:latin typeface="Georgia"/>
                <a:cs typeface="Georgia"/>
              </a:rPr>
              <a:t>u</a:t>
            </a:r>
            <a:r>
              <a:rPr dirty="0" spc="20">
                <a:latin typeface="Georgia"/>
                <a:cs typeface="Georgia"/>
              </a:rPr>
              <a:t>l</a:t>
            </a:r>
            <a:r>
              <a:rPr dirty="0" spc="-90">
                <a:latin typeface="Georgia"/>
                <a:cs typeface="Georgia"/>
              </a:rPr>
              <a:t> </a:t>
            </a:r>
            <a:r>
              <a:rPr dirty="0" spc="-45">
                <a:latin typeface="Georgia"/>
                <a:cs typeface="Georgia"/>
              </a:rPr>
              <a:t>R</a:t>
            </a:r>
            <a:r>
              <a:rPr dirty="0" spc="-25">
                <a:latin typeface="Georgia"/>
                <a:cs typeface="Georgia"/>
              </a:rPr>
              <a:t>eco</a:t>
            </a:r>
            <a:r>
              <a:rPr dirty="0">
                <a:latin typeface="Georgia"/>
                <a:cs typeface="Georgia"/>
              </a:rPr>
              <a:t>g</a:t>
            </a:r>
            <a:r>
              <a:rPr dirty="0" spc="10">
                <a:latin typeface="Georgia"/>
                <a:cs typeface="Georgia"/>
              </a:rPr>
              <a:t>n</a:t>
            </a:r>
            <a:r>
              <a:rPr dirty="0" spc="10">
                <a:latin typeface="Georgia"/>
                <a:cs typeface="Georgia"/>
              </a:rPr>
              <a:t>i</a:t>
            </a:r>
            <a:r>
              <a:rPr dirty="0" spc="5">
                <a:latin typeface="Georgia"/>
                <a:cs typeface="Georgia"/>
              </a:rPr>
              <a:t>t</a:t>
            </a:r>
            <a:r>
              <a:rPr dirty="0" spc="10">
                <a:latin typeface="Georgia"/>
                <a:cs typeface="Georgia"/>
              </a:rPr>
              <a:t>i</a:t>
            </a:r>
            <a:r>
              <a:rPr dirty="0" spc="-25">
                <a:latin typeface="Georgia"/>
                <a:cs typeface="Georgia"/>
              </a:rPr>
              <a:t>o</a:t>
            </a:r>
            <a:r>
              <a:rPr dirty="0" spc="10">
                <a:latin typeface="Georgia"/>
                <a:cs typeface="Georgia"/>
              </a:rPr>
              <a:t>n</a:t>
            </a:r>
            <a:r>
              <a:rPr dirty="0" spc="-90">
                <a:latin typeface="Georgia"/>
                <a:cs typeface="Georgia"/>
              </a:rPr>
              <a:t> </a:t>
            </a:r>
            <a:r>
              <a:rPr dirty="0" spc="30">
                <a:latin typeface="Georgia"/>
                <a:cs typeface="Georgia"/>
              </a:rPr>
              <a:t>f</a:t>
            </a:r>
            <a:r>
              <a:rPr dirty="0" spc="-25">
                <a:latin typeface="Georgia"/>
                <a:cs typeface="Georgia"/>
              </a:rPr>
              <a:t>o</a:t>
            </a:r>
            <a:r>
              <a:rPr dirty="0" spc="15">
                <a:latin typeface="Georgia"/>
                <a:cs typeface="Georgia"/>
              </a:rPr>
              <a:t>r</a:t>
            </a:r>
          </a:p>
          <a:p>
            <a:pPr algn="ctr" marL="12700" marR="5080">
              <a:lnSpc>
                <a:spcPct val="116100"/>
              </a:lnSpc>
              <a:spcBef>
                <a:spcPts val="1695"/>
              </a:spcBef>
            </a:pPr>
            <a:r>
              <a:rPr dirty="0" sz="2800" spc="-65">
                <a:solidFill>
                  <a:srgbClr val="C18F39"/>
                </a:solidFill>
                <a:latin typeface="Georgia"/>
                <a:cs typeface="Georgia"/>
              </a:rPr>
              <a:t>D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ed</a:t>
            </a:r>
            <a:r>
              <a:rPr dirty="0" sz="2800" spc="1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ca</a:t>
            </a:r>
            <a:r>
              <a:rPr dirty="0" sz="2800" spc="5">
                <a:solidFill>
                  <a:srgbClr val="C18F39"/>
                </a:solidFill>
                <a:latin typeface="Georgia"/>
                <a:cs typeface="Georgia"/>
              </a:rPr>
              <a:t>t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ed</a:t>
            </a:r>
            <a:r>
              <a:rPr dirty="0" sz="2800" spc="-114">
                <a:solidFill>
                  <a:srgbClr val="C18F39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Se</a:t>
            </a:r>
            <a:r>
              <a:rPr dirty="0" sz="2800" spc="20">
                <a:solidFill>
                  <a:srgbClr val="C18F39"/>
                </a:solidFill>
                <a:latin typeface="Georgia"/>
                <a:cs typeface="Georgia"/>
              </a:rPr>
              <a:t>r</a:t>
            </a:r>
            <a:r>
              <a:rPr dirty="0" sz="2800" spc="80">
                <a:solidFill>
                  <a:srgbClr val="C18F39"/>
                </a:solidFill>
                <a:latin typeface="Georgia"/>
                <a:cs typeface="Georgia"/>
              </a:rPr>
              <a:t>v</a:t>
            </a:r>
            <a:r>
              <a:rPr dirty="0" sz="2800" spc="1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ce</a:t>
            </a:r>
            <a:r>
              <a:rPr dirty="0" sz="2800" spc="-114">
                <a:solidFill>
                  <a:srgbClr val="C18F39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a</a:t>
            </a:r>
            <a:r>
              <a:rPr dirty="0" sz="2800" spc="-15">
                <a:solidFill>
                  <a:srgbClr val="C18F39"/>
                </a:solidFill>
                <a:latin typeface="Georgia"/>
                <a:cs typeface="Georgia"/>
              </a:rPr>
              <a:t>s</a:t>
            </a:r>
            <a:r>
              <a:rPr dirty="0" sz="2800" spc="-114">
                <a:solidFill>
                  <a:srgbClr val="C18F39"/>
                </a:solidFill>
                <a:latin typeface="Georgia"/>
                <a:cs typeface="Georgia"/>
              </a:rPr>
              <a:t> 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a</a:t>
            </a:r>
            <a:r>
              <a:rPr dirty="0" sz="2800" spc="-114">
                <a:solidFill>
                  <a:srgbClr val="C18F39"/>
                </a:solidFill>
                <a:latin typeface="Georgia"/>
                <a:cs typeface="Georgia"/>
              </a:rPr>
              <a:t> </a:t>
            </a:r>
            <a:r>
              <a:rPr dirty="0" sz="2800" spc="-65">
                <a:solidFill>
                  <a:srgbClr val="C18F39"/>
                </a:solidFill>
                <a:latin typeface="Georgia"/>
                <a:cs typeface="Georgia"/>
              </a:rPr>
              <a:t>D</a:t>
            </a:r>
            <a:r>
              <a:rPr dirty="0" sz="2800" spc="1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2800" spc="-15">
                <a:solidFill>
                  <a:srgbClr val="C18F39"/>
                </a:solidFill>
                <a:latin typeface="Georgia"/>
                <a:cs typeface="Georgia"/>
              </a:rPr>
              <a:t>s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ea</a:t>
            </a:r>
            <a:r>
              <a:rPr dirty="0" sz="2800" spc="-15">
                <a:solidFill>
                  <a:srgbClr val="C18F39"/>
                </a:solidFill>
                <a:latin typeface="Georgia"/>
                <a:cs typeface="Georgia"/>
              </a:rPr>
              <a:t>s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e</a:t>
            </a:r>
            <a:r>
              <a:rPr dirty="0" sz="2800" spc="-114">
                <a:solidFill>
                  <a:srgbClr val="C18F39"/>
                </a:solidFill>
                <a:latin typeface="Georgia"/>
                <a:cs typeface="Georgia"/>
              </a:rPr>
              <a:t> </a:t>
            </a:r>
            <a:r>
              <a:rPr dirty="0" sz="2800" spc="-110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2800" spc="10">
                <a:solidFill>
                  <a:srgbClr val="C18F39"/>
                </a:solidFill>
                <a:latin typeface="Georgia"/>
                <a:cs typeface="Georgia"/>
              </a:rPr>
              <a:t>nt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e</a:t>
            </a:r>
            <a:r>
              <a:rPr dirty="0" sz="2800" spc="20">
                <a:solidFill>
                  <a:srgbClr val="C18F39"/>
                </a:solidFill>
                <a:latin typeface="Georgia"/>
                <a:cs typeface="Georgia"/>
              </a:rPr>
              <a:t>r</a:t>
            </a:r>
            <a:r>
              <a:rPr dirty="0" sz="2800" spc="80">
                <a:solidFill>
                  <a:srgbClr val="C18F39"/>
                </a:solidFill>
                <a:latin typeface="Georgia"/>
                <a:cs typeface="Georgia"/>
              </a:rPr>
              <a:t>v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e</a:t>
            </a:r>
            <a:r>
              <a:rPr dirty="0" sz="2800" spc="10">
                <a:solidFill>
                  <a:srgbClr val="C18F39"/>
                </a:solidFill>
                <a:latin typeface="Georgia"/>
                <a:cs typeface="Georgia"/>
              </a:rPr>
              <a:t>nt</a:t>
            </a:r>
            <a:r>
              <a:rPr dirty="0" sz="2800" spc="1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2800" spc="-35">
                <a:solidFill>
                  <a:srgbClr val="C18F39"/>
                </a:solidFill>
                <a:latin typeface="Georgia"/>
                <a:cs typeface="Georgia"/>
              </a:rPr>
              <a:t>o</a:t>
            </a:r>
            <a:r>
              <a:rPr dirty="0" sz="2800" spc="15">
                <a:solidFill>
                  <a:srgbClr val="C18F39"/>
                </a:solidFill>
                <a:latin typeface="Georgia"/>
                <a:cs typeface="Georgia"/>
              </a:rPr>
              <a:t>n</a:t>
            </a:r>
            <a:r>
              <a:rPr dirty="0" sz="2800" spc="5">
                <a:solidFill>
                  <a:srgbClr val="C18F39"/>
                </a:solidFill>
                <a:latin typeface="Georgia"/>
                <a:cs typeface="Georgia"/>
              </a:rPr>
              <a:t> </a:t>
            </a:r>
            <a:r>
              <a:rPr dirty="0" sz="2800" spc="-35">
                <a:solidFill>
                  <a:srgbClr val="C18F39"/>
                </a:solidFill>
                <a:latin typeface="Georgia"/>
                <a:cs typeface="Georgia"/>
              </a:rPr>
              <a:t>S</a:t>
            </a:r>
            <a:r>
              <a:rPr dirty="0" sz="2800">
                <a:solidFill>
                  <a:srgbClr val="C18F39"/>
                </a:solidFill>
                <a:latin typeface="Georgia"/>
                <a:cs typeface="Georgia"/>
              </a:rPr>
              <a:t>p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ec</a:t>
            </a:r>
            <a:r>
              <a:rPr dirty="0" sz="2800" spc="1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2800" spc="-30">
                <a:solidFill>
                  <a:srgbClr val="C18F39"/>
                </a:solidFill>
                <a:latin typeface="Georgia"/>
                <a:cs typeface="Georgia"/>
              </a:rPr>
              <a:t>a</a:t>
            </a:r>
            <a:r>
              <a:rPr dirty="0" sz="2800" spc="30">
                <a:solidFill>
                  <a:srgbClr val="C18F39"/>
                </a:solidFill>
                <a:latin typeface="Georgia"/>
                <a:cs typeface="Georgia"/>
              </a:rPr>
              <a:t>l</a:t>
            </a:r>
            <a:r>
              <a:rPr dirty="0" sz="2800" spc="15">
                <a:solidFill>
                  <a:srgbClr val="C18F39"/>
                </a:solidFill>
                <a:latin typeface="Georgia"/>
                <a:cs typeface="Georgia"/>
              </a:rPr>
              <a:t>i</a:t>
            </a:r>
            <a:r>
              <a:rPr dirty="0" sz="2800" spc="-15">
                <a:solidFill>
                  <a:srgbClr val="C18F39"/>
                </a:solidFill>
                <a:latin typeface="Georgia"/>
                <a:cs typeface="Georgia"/>
              </a:rPr>
              <a:t>s</a:t>
            </a:r>
            <a:r>
              <a:rPr dirty="0" sz="2800" spc="5">
                <a:solidFill>
                  <a:srgbClr val="C18F39"/>
                </a:solidFill>
                <a:latin typeface="Georgia"/>
                <a:cs typeface="Georgia"/>
              </a:rPr>
              <a:t>t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6367" y="6745875"/>
            <a:ext cx="2177415" cy="455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2700">
              <a:lnSpc>
                <a:spcPct val="116100"/>
              </a:lnSpc>
            </a:pPr>
            <a:r>
              <a:rPr dirty="0" sz="1400" spc="-15">
                <a:latin typeface="Garamond"/>
                <a:cs typeface="Garamond"/>
              </a:rPr>
              <a:t>P</a:t>
            </a:r>
            <a:r>
              <a:rPr dirty="0" sz="1400" spc="30">
                <a:latin typeface="Garamond"/>
                <a:cs typeface="Garamond"/>
              </a:rPr>
              <a:t>R</a:t>
            </a:r>
            <a:r>
              <a:rPr dirty="0" sz="1400" spc="-5">
                <a:latin typeface="Garamond"/>
                <a:cs typeface="Garamond"/>
              </a:rPr>
              <a:t>O</a:t>
            </a:r>
            <a:r>
              <a:rPr dirty="0" sz="1400" spc="-70">
                <a:latin typeface="Garamond"/>
                <a:cs typeface="Garamond"/>
              </a:rPr>
              <a:t>G</a:t>
            </a:r>
            <a:r>
              <a:rPr dirty="0" sz="1400" spc="30">
                <a:latin typeface="Garamond"/>
                <a:cs typeface="Garamond"/>
              </a:rPr>
              <a:t>R</a:t>
            </a:r>
            <a:r>
              <a:rPr dirty="0" sz="1400" spc="10">
                <a:latin typeface="Garamond"/>
                <a:cs typeface="Garamond"/>
              </a:rPr>
              <a:t>A</a:t>
            </a:r>
            <a:r>
              <a:rPr dirty="0" sz="1400" spc="114">
                <a:latin typeface="Garamond"/>
                <a:cs typeface="Garamond"/>
              </a:rPr>
              <a:t>M</a:t>
            </a:r>
            <a:r>
              <a:rPr dirty="0" sz="1400" spc="-10">
                <a:latin typeface="Garamond"/>
                <a:cs typeface="Garamond"/>
              </a:rPr>
              <a:t> </a:t>
            </a:r>
            <a:r>
              <a:rPr dirty="0" sz="1400" spc="110">
                <a:latin typeface="Garamond"/>
                <a:cs typeface="Garamond"/>
              </a:rPr>
              <a:t>M</a:t>
            </a:r>
            <a:r>
              <a:rPr dirty="0" sz="1400" spc="10">
                <a:latin typeface="Garamond"/>
                <a:cs typeface="Garamond"/>
              </a:rPr>
              <a:t>A</a:t>
            </a:r>
            <a:r>
              <a:rPr dirty="0" sz="1400" spc="-20">
                <a:latin typeface="Garamond"/>
                <a:cs typeface="Garamond"/>
              </a:rPr>
              <a:t>N</a:t>
            </a:r>
            <a:r>
              <a:rPr dirty="0" sz="1400" spc="10">
                <a:latin typeface="Garamond"/>
                <a:cs typeface="Garamond"/>
              </a:rPr>
              <a:t>A</a:t>
            </a:r>
            <a:r>
              <a:rPr dirty="0" sz="1400" spc="-70">
                <a:latin typeface="Garamond"/>
                <a:cs typeface="Garamond"/>
              </a:rPr>
              <a:t>G</a:t>
            </a:r>
            <a:r>
              <a:rPr dirty="0" sz="1400" spc="-110">
                <a:latin typeface="Garamond"/>
                <a:cs typeface="Garamond"/>
              </a:rPr>
              <a:t>E</a:t>
            </a:r>
            <a:r>
              <a:rPr dirty="0" sz="1400" spc="35">
                <a:latin typeface="Garamond"/>
                <a:cs typeface="Garamond"/>
              </a:rPr>
              <a:t>R</a:t>
            </a:r>
            <a:r>
              <a:rPr dirty="0" sz="1400" spc="-10">
                <a:latin typeface="Garamond"/>
                <a:cs typeface="Garamond"/>
              </a:rPr>
              <a:t> </a:t>
            </a:r>
            <a:r>
              <a:rPr dirty="0" sz="1400" spc="-5">
                <a:latin typeface="Garamond"/>
                <a:cs typeface="Garamond"/>
              </a:rPr>
              <a:t>O</a:t>
            </a:r>
            <a:r>
              <a:rPr dirty="0" sz="1400" spc="35">
                <a:latin typeface="Garamond"/>
                <a:cs typeface="Garamond"/>
              </a:rPr>
              <a:t>R</a:t>
            </a:r>
            <a:r>
              <a:rPr dirty="0" sz="1400" spc="10">
                <a:latin typeface="Garamond"/>
                <a:cs typeface="Garamond"/>
              </a:rPr>
              <a:t> </a:t>
            </a:r>
            <a:r>
              <a:rPr dirty="0" sz="1400" spc="15">
                <a:latin typeface="Garamond"/>
                <a:cs typeface="Garamond"/>
              </a:rPr>
              <a:t>H</a:t>
            </a:r>
            <a:r>
              <a:rPr dirty="0" sz="1400" spc="-110">
                <a:latin typeface="Garamond"/>
                <a:cs typeface="Garamond"/>
              </a:rPr>
              <a:t>E</a:t>
            </a:r>
            <a:r>
              <a:rPr dirty="0" sz="1400" spc="10">
                <a:latin typeface="Garamond"/>
                <a:cs typeface="Garamond"/>
              </a:rPr>
              <a:t>A</a:t>
            </a:r>
            <a:r>
              <a:rPr dirty="0" sz="1400" spc="-70">
                <a:latin typeface="Garamond"/>
                <a:cs typeface="Garamond"/>
              </a:rPr>
              <a:t>L</a:t>
            </a:r>
            <a:r>
              <a:rPr dirty="0" sz="1400" spc="-25">
                <a:latin typeface="Garamond"/>
                <a:cs typeface="Garamond"/>
              </a:rPr>
              <a:t>T</a:t>
            </a:r>
            <a:r>
              <a:rPr dirty="0" sz="1400" spc="20">
                <a:latin typeface="Garamond"/>
                <a:cs typeface="Garamond"/>
              </a:rPr>
              <a:t>H</a:t>
            </a:r>
            <a:r>
              <a:rPr dirty="0" sz="1400" spc="-10">
                <a:latin typeface="Garamond"/>
                <a:cs typeface="Garamond"/>
              </a:rPr>
              <a:t> </a:t>
            </a:r>
            <a:r>
              <a:rPr dirty="0" sz="1400" spc="30">
                <a:latin typeface="Garamond"/>
                <a:cs typeface="Garamond"/>
              </a:rPr>
              <a:t>C</a:t>
            </a:r>
            <a:r>
              <a:rPr dirty="0" sz="1400" spc="-5">
                <a:latin typeface="Garamond"/>
                <a:cs typeface="Garamond"/>
              </a:rPr>
              <a:t>O</a:t>
            </a:r>
            <a:r>
              <a:rPr dirty="0" sz="1400" spc="110">
                <a:latin typeface="Garamond"/>
                <a:cs typeface="Garamond"/>
              </a:rPr>
              <a:t>MM</a:t>
            </a:r>
            <a:r>
              <a:rPr dirty="0" sz="1400" spc="-25">
                <a:latin typeface="Garamond"/>
                <a:cs typeface="Garamond"/>
              </a:rPr>
              <a:t>I</a:t>
            </a:r>
            <a:r>
              <a:rPr dirty="0" sz="1400" spc="105">
                <a:latin typeface="Garamond"/>
                <a:cs typeface="Garamond"/>
              </a:rPr>
              <a:t>SS</a:t>
            </a:r>
            <a:r>
              <a:rPr dirty="0" sz="1400" spc="-25">
                <a:latin typeface="Garamond"/>
                <a:cs typeface="Garamond"/>
              </a:rPr>
              <a:t>I</a:t>
            </a:r>
            <a:r>
              <a:rPr dirty="0" sz="1400" spc="-5">
                <a:latin typeface="Garamond"/>
                <a:cs typeface="Garamond"/>
              </a:rPr>
              <a:t>O</a:t>
            </a:r>
            <a:r>
              <a:rPr dirty="0" sz="1400" spc="-20">
                <a:latin typeface="Garamond"/>
                <a:cs typeface="Garamond"/>
              </a:rPr>
              <a:t>N</a:t>
            </a:r>
            <a:r>
              <a:rPr dirty="0" sz="1400" spc="-110">
                <a:latin typeface="Garamond"/>
                <a:cs typeface="Garamond"/>
              </a:rPr>
              <a:t>E</a:t>
            </a:r>
            <a:r>
              <a:rPr dirty="0" sz="1400" spc="35">
                <a:latin typeface="Garamond"/>
                <a:cs typeface="Garamond"/>
              </a:rPr>
              <a:t>R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0748" y="6711141"/>
            <a:ext cx="49403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40">
                <a:latin typeface="Garamond"/>
                <a:cs typeface="Garamond"/>
              </a:rPr>
              <a:t>D</a:t>
            </a:r>
            <a:r>
              <a:rPr dirty="0" sz="1400" spc="10">
                <a:latin typeface="Garamond"/>
                <a:cs typeface="Garamond"/>
              </a:rPr>
              <a:t>A</a:t>
            </a:r>
            <a:r>
              <a:rPr dirty="0" sz="1400" spc="-25">
                <a:latin typeface="Garamond"/>
                <a:cs typeface="Garamond"/>
              </a:rPr>
              <a:t>T</a:t>
            </a:r>
            <a:r>
              <a:rPr dirty="0" sz="1400" spc="-105">
                <a:latin typeface="Garamond"/>
                <a:cs typeface="Garamond"/>
              </a:rPr>
              <a:t>E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3115" y="982689"/>
            <a:ext cx="45123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>
                <a:latin typeface="Georgia"/>
                <a:cs typeface="Georgia"/>
              </a:rPr>
              <a:t>P</a:t>
            </a:r>
            <a:r>
              <a:rPr dirty="0" sz="1800" spc="20">
                <a:latin typeface="Georgia"/>
                <a:cs typeface="Georgia"/>
              </a:rPr>
              <a:t>l</a:t>
            </a:r>
            <a:r>
              <a:rPr dirty="0" sz="1800" spc="-20">
                <a:latin typeface="Georgia"/>
                <a:cs typeface="Georgia"/>
              </a:rPr>
              <a:t>ace</a:t>
            </a:r>
            <a:r>
              <a:rPr dirty="0" sz="1800" spc="-75">
                <a:latin typeface="Georgia"/>
                <a:cs typeface="Georgia"/>
              </a:rPr>
              <a:t> </a:t>
            </a:r>
            <a:r>
              <a:rPr dirty="0" sz="1800" spc="-90">
                <a:latin typeface="Georgia"/>
                <a:cs typeface="Georgia"/>
              </a:rPr>
              <a:t>L</a:t>
            </a:r>
            <a:r>
              <a:rPr dirty="0" sz="1800" spc="-20">
                <a:latin typeface="Georgia"/>
                <a:cs typeface="Georgia"/>
              </a:rPr>
              <a:t>o</a:t>
            </a:r>
            <a:r>
              <a:rPr dirty="0" sz="1800">
                <a:latin typeface="Georgia"/>
                <a:cs typeface="Georgia"/>
              </a:rPr>
              <a:t>g</a:t>
            </a:r>
            <a:r>
              <a:rPr dirty="0" sz="1800" spc="-20">
                <a:latin typeface="Georgia"/>
                <a:cs typeface="Georgia"/>
              </a:rPr>
              <a:t>o</a:t>
            </a:r>
            <a:r>
              <a:rPr dirty="0" sz="1800" spc="-75">
                <a:latin typeface="Georgia"/>
                <a:cs typeface="Georgia"/>
              </a:rPr>
              <a:t> </a:t>
            </a:r>
            <a:r>
              <a:rPr dirty="0" sz="1800" spc="-20">
                <a:latin typeface="Georgia"/>
                <a:cs typeface="Georgia"/>
              </a:rPr>
              <a:t>o</a:t>
            </a:r>
            <a:r>
              <a:rPr dirty="0" sz="1800" spc="10">
                <a:latin typeface="Georgia"/>
                <a:cs typeface="Georgia"/>
              </a:rPr>
              <a:t>r</a:t>
            </a:r>
            <a:r>
              <a:rPr dirty="0" sz="1800" spc="-75">
                <a:latin typeface="Georgia"/>
                <a:cs typeface="Georgia"/>
              </a:rPr>
              <a:t> </a:t>
            </a:r>
            <a:r>
              <a:rPr dirty="0" sz="1800" spc="-120">
                <a:latin typeface="Georgia"/>
                <a:cs typeface="Georgia"/>
              </a:rPr>
              <a:t>H</a:t>
            </a:r>
            <a:r>
              <a:rPr dirty="0" sz="1800" spc="-20">
                <a:latin typeface="Georgia"/>
                <a:cs typeface="Georgia"/>
              </a:rPr>
              <a:t>ea</a:t>
            </a:r>
            <a:r>
              <a:rPr dirty="0" sz="1800" spc="20">
                <a:latin typeface="Georgia"/>
                <a:cs typeface="Georgia"/>
              </a:rPr>
              <a:t>l</a:t>
            </a:r>
            <a:r>
              <a:rPr dirty="0" sz="1800" spc="5">
                <a:latin typeface="Georgia"/>
                <a:cs typeface="Georgia"/>
              </a:rPr>
              <a:t>t</a:t>
            </a:r>
            <a:r>
              <a:rPr dirty="0" sz="1800" spc="20">
                <a:latin typeface="Georgia"/>
                <a:cs typeface="Georgia"/>
              </a:rPr>
              <a:t>h</a:t>
            </a:r>
            <a:r>
              <a:rPr dirty="0" sz="1800" spc="-75">
                <a:latin typeface="Georgia"/>
                <a:cs typeface="Georgia"/>
              </a:rPr>
              <a:t> </a:t>
            </a:r>
            <a:r>
              <a:rPr dirty="0" sz="1800" spc="-45">
                <a:latin typeface="Georgia"/>
                <a:cs typeface="Georgia"/>
              </a:rPr>
              <a:t>D</a:t>
            </a:r>
            <a:r>
              <a:rPr dirty="0" sz="1800" spc="-20">
                <a:latin typeface="Georgia"/>
                <a:cs typeface="Georgia"/>
              </a:rPr>
              <a:t>e</a:t>
            </a:r>
            <a:r>
              <a:rPr dirty="0" sz="1800">
                <a:latin typeface="Georgia"/>
                <a:cs typeface="Georgia"/>
              </a:rPr>
              <a:t>p</a:t>
            </a:r>
            <a:r>
              <a:rPr dirty="0" sz="1800" spc="-20">
                <a:latin typeface="Georgia"/>
                <a:cs typeface="Georgia"/>
              </a:rPr>
              <a:t>a</a:t>
            </a:r>
            <a:r>
              <a:rPr dirty="0" sz="1800" spc="10">
                <a:latin typeface="Georgia"/>
                <a:cs typeface="Georgia"/>
              </a:rPr>
              <a:t>r</a:t>
            </a:r>
            <a:r>
              <a:rPr dirty="0" sz="1800" spc="5">
                <a:latin typeface="Georgia"/>
                <a:cs typeface="Georgia"/>
              </a:rPr>
              <a:t>t</a:t>
            </a:r>
            <a:r>
              <a:rPr dirty="0" sz="1800">
                <a:latin typeface="Georgia"/>
                <a:cs typeface="Georgia"/>
              </a:rPr>
              <a:t>m</a:t>
            </a:r>
            <a:r>
              <a:rPr dirty="0" sz="1800" spc="-20">
                <a:latin typeface="Georgia"/>
                <a:cs typeface="Georgia"/>
              </a:rPr>
              <a:t>e</a:t>
            </a:r>
            <a:r>
              <a:rPr dirty="0" sz="1800" spc="5">
                <a:latin typeface="Georgia"/>
                <a:cs typeface="Georgia"/>
              </a:rPr>
              <a:t>nt</a:t>
            </a:r>
            <a:r>
              <a:rPr dirty="0" sz="1800" spc="-75">
                <a:latin typeface="Georgia"/>
                <a:cs typeface="Georgia"/>
              </a:rPr>
              <a:t> </a:t>
            </a:r>
            <a:r>
              <a:rPr dirty="0" sz="1800" spc="-60">
                <a:latin typeface="Georgia"/>
                <a:cs typeface="Georgia"/>
              </a:rPr>
              <a:t>N</a:t>
            </a:r>
            <a:r>
              <a:rPr dirty="0" sz="1800" spc="-20">
                <a:latin typeface="Georgia"/>
                <a:cs typeface="Georgia"/>
              </a:rPr>
              <a:t>a</a:t>
            </a:r>
            <a:r>
              <a:rPr dirty="0" sz="1800">
                <a:latin typeface="Georgia"/>
                <a:cs typeface="Georgia"/>
              </a:rPr>
              <a:t>m</a:t>
            </a:r>
            <a:r>
              <a:rPr dirty="0" sz="1800" spc="-20">
                <a:latin typeface="Georgia"/>
                <a:cs typeface="Georgia"/>
              </a:rPr>
              <a:t>e</a:t>
            </a:r>
            <a:r>
              <a:rPr dirty="0" sz="1800" spc="-75">
                <a:latin typeface="Georgia"/>
                <a:cs typeface="Georgia"/>
              </a:rPr>
              <a:t> </a:t>
            </a:r>
            <a:r>
              <a:rPr dirty="0" sz="1800" spc="-120">
                <a:latin typeface="Georgia"/>
                <a:cs typeface="Georgia"/>
              </a:rPr>
              <a:t>H</a:t>
            </a:r>
            <a:r>
              <a:rPr dirty="0" sz="1800" spc="-20">
                <a:latin typeface="Georgia"/>
                <a:cs typeface="Georgia"/>
              </a:rPr>
              <a:t>e</a:t>
            </a:r>
            <a:r>
              <a:rPr dirty="0" sz="1800" spc="10">
                <a:latin typeface="Georgia"/>
                <a:cs typeface="Georgia"/>
              </a:rPr>
              <a:t>r</a:t>
            </a:r>
            <a:r>
              <a:rPr dirty="0" sz="1800" spc="-20">
                <a:latin typeface="Georgia"/>
                <a:cs typeface="Georgia"/>
              </a:rPr>
              <a:t>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1"/>
            <a:ext cx="1637030" cy="1714500"/>
          </a:xfrm>
          <a:custGeom>
            <a:avLst/>
            <a:gdLst/>
            <a:ahLst/>
            <a:cxnLst/>
            <a:rect l="l" t="t" r="r" b="b"/>
            <a:pathLst>
              <a:path w="1637030" h="1714500">
                <a:moveTo>
                  <a:pt x="78734" y="1714483"/>
                </a:moveTo>
                <a:lnTo>
                  <a:pt x="0" y="1635745"/>
                </a:lnTo>
                <a:lnTo>
                  <a:pt x="0" y="838410"/>
                </a:lnTo>
                <a:lnTo>
                  <a:pt x="838415" y="11"/>
                </a:lnTo>
                <a:lnTo>
                  <a:pt x="1480407" y="0"/>
                </a:lnTo>
                <a:lnTo>
                  <a:pt x="1636800" y="156405"/>
                </a:lnTo>
                <a:lnTo>
                  <a:pt x="1323996" y="156405"/>
                </a:lnTo>
                <a:lnTo>
                  <a:pt x="78734" y="1401672"/>
                </a:lnTo>
                <a:lnTo>
                  <a:pt x="78734" y="1714483"/>
                </a:lnTo>
                <a:close/>
              </a:path>
            </a:pathLst>
          </a:custGeom>
          <a:solidFill>
            <a:srgbClr val="FF91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11"/>
            <a:ext cx="1340485" cy="1340485"/>
          </a:xfrm>
          <a:custGeom>
            <a:avLst/>
            <a:gdLst/>
            <a:ahLst/>
            <a:cxnLst/>
            <a:rect l="l" t="t" r="r" b="b"/>
            <a:pathLst>
              <a:path w="1340485" h="1340485">
                <a:moveTo>
                  <a:pt x="0" y="1340449"/>
                </a:moveTo>
                <a:lnTo>
                  <a:pt x="0" y="978385"/>
                </a:lnTo>
                <a:lnTo>
                  <a:pt x="978379" y="11"/>
                </a:lnTo>
                <a:lnTo>
                  <a:pt x="1340449" y="0"/>
                </a:lnTo>
                <a:lnTo>
                  <a:pt x="0" y="1340449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1401672"/>
            <a:ext cx="78740" cy="313055"/>
          </a:xfrm>
          <a:custGeom>
            <a:avLst/>
            <a:gdLst/>
            <a:ahLst/>
            <a:cxnLst/>
            <a:rect l="l" t="t" r="r" b="b"/>
            <a:pathLst>
              <a:path w="78740" h="313055">
                <a:moveTo>
                  <a:pt x="78734" y="312821"/>
                </a:moveTo>
                <a:lnTo>
                  <a:pt x="0" y="234084"/>
                </a:lnTo>
                <a:lnTo>
                  <a:pt x="0" y="78731"/>
                </a:lnTo>
                <a:lnTo>
                  <a:pt x="78734" y="0"/>
                </a:lnTo>
                <a:lnTo>
                  <a:pt x="78734" y="312821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23996" y="0"/>
            <a:ext cx="313055" cy="156845"/>
          </a:xfrm>
          <a:custGeom>
            <a:avLst/>
            <a:gdLst/>
            <a:ahLst/>
            <a:cxnLst/>
            <a:rect l="l" t="t" r="r" b="b"/>
            <a:pathLst>
              <a:path w="313055" h="156845">
                <a:moveTo>
                  <a:pt x="312804" y="156416"/>
                </a:moveTo>
                <a:lnTo>
                  <a:pt x="0" y="156416"/>
                </a:lnTo>
                <a:lnTo>
                  <a:pt x="156399" y="0"/>
                </a:lnTo>
                <a:lnTo>
                  <a:pt x="312804" y="156416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343793" y="6135475"/>
            <a:ext cx="1714500" cy="1637030"/>
          </a:xfrm>
          <a:custGeom>
            <a:avLst/>
            <a:gdLst/>
            <a:ahLst/>
            <a:cxnLst/>
            <a:rect l="l" t="t" r="r" b="b"/>
            <a:pathLst>
              <a:path w="1714500" h="1637029">
                <a:moveTo>
                  <a:pt x="1558066" y="0"/>
                </a:moveTo>
                <a:lnTo>
                  <a:pt x="1714477" y="156416"/>
                </a:lnTo>
                <a:lnTo>
                  <a:pt x="1714477" y="798397"/>
                </a:lnTo>
                <a:lnTo>
                  <a:pt x="875934" y="1636924"/>
                </a:lnTo>
                <a:lnTo>
                  <a:pt x="78840" y="1636924"/>
                </a:lnTo>
                <a:lnTo>
                  <a:pt x="0" y="1558077"/>
                </a:lnTo>
                <a:lnTo>
                  <a:pt x="312804" y="1558077"/>
                </a:lnTo>
                <a:lnTo>
                  <a:pt x="1558066" y="312810"/>
                </a:lnTo>
                <a:lnTo>
                  <a:pt x="1558066" y="0"/>
                </a:lnTo>
                <a:close/>
              </a:path>
            </a:pathLst>
          </a:custGeom>
          <a:solidFill>
            <a:srgbClr val="FF91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717702" y="6431844"/>
            <a:ext cx="1341120" cy="1341120"/>
          </a:xfrm>
          <a:custGeom>
            <a:avLst/>
            <a:gdLst/>
            <a:ahLst/>
            <a:cxnLst/>
            <a:rect l="l" t="t" r="r" b="b"/>
            <a:pathLst>
              <a:path w="1341120" h="1341120">
                <a:moveTo>
                  <a:pt x="1340555" y="0"/>
                </a:moveTo>
                <a:lnTo>
                  <a:pt x="1340567" y="362052"/>
                </a:lnTo>
                <a:lnTo>
                  <a:pt x="362058" y="1340555"/>
                </a:lnTo>
                <a:lnTo>
                  <a:pt x="0" y="1340555"/>
                </a:lnTo>
                <a:lnTo>
                  <a:pt x="1340555" y="0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901859" y="6135475"/>
            <a:ext cx="156845" cy="313055"/>
          </a:xfrm>
          <a:custGeom>
            <a:avLst/>
            <a:gdLst/>
            <a:ahLst/>
            <a:cxnLst/>
            <a:rect l="l" t="t" r="r" b="b"/>
            <a:pathLst>
              <a:path w="156845" h="313054">
                <a:moveTo>
                  <a:pt x="0" y="0"/>
                </a:moveTo>
                <a:lnTo>
                  <a:pt x="156410" y="156416"/>
                </a:lnTo>
                <a:lnTo>
                  <a:pt x="0" y="312821"/>
                </a:lnTo>
                <a:lnTo>
                  <a:pt x="0" y="0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43793" y="7693552"/>
            <a:ext cx="313055" cy="79375"/>
          </a:xfrm>
          <a:custGeom>
            <a:avLst/>
            <a:gdLst/>
            <a:ahLst/>
            <a:cxnLst/>
            <a:rect l="l" t="t" r="r" b="b"/>
            <a:pathLst>
              <a:path w="313054" h="79375">
                <a:moveTo>
                  <a:pt x="0" y="0"/>
                </a:moveTo>
                <a:lnTo>
                  <a:pt x="312804" y="0"/>
                </a:lnTo>
                <a:lnTo>
                  <a:pt x="233966" y="78846"/>
                </a:lnTo>
                <a:lnTo>
                  <a:pt x="78840" y="78846"/>
                </a:lnTo>
                <a:lnTo>
                  <a:pt x="0" y="0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6057793"/>
            <a:ext cx="1637030" cy="1714500"/>
          </a:xfrm>
          <a:custGeom>
            <a:avLst/>
            <a:gdLst/>
            <a:ahLst/>
            <a:cxnLst/>
            <a:rect l="l" t="t" r="r" b="b"/>
            <a:pathLst>
              <a:path w="1637030" h="1714500">
                <a:moveTo>
                  <a:pt x="1636806" y="1558066"/>
                </a:moveTo>
                <a:lnTo>
                  <a:pt x="1480390" y="1714477"/>
                </a:lnTo>
                <a:lnTo>
                  <a:pt x="838409" y="1714477"/>
                </a:lnTo>
                <a:lnTo>
                  <a:pt x="0" y="876052"/>
                </a:lnTo>
                <a:lnTo>
                  <a:pt x="0" y="78722"/>
                </a:lnTo>
                <a:lnTo>
                  <a:pt x="78728" y="0"/>
                </a:lnTo>
                <a:lnTo>
                  <a:pt x="78728" y="312804"/>
                </a:lnTo>
                <a:lnTo>
                  <a:pt x="1323996" y="1558066"/>
                </a:lnTo>
                <a:lnTo>
                  <a:pt x="1636806" y="1558066"/>
                </a:lnTo>
              </a:path>
            </a:pathLst>
          </a:custGeom>
          <a:solidFill>
            <a:srgbClr val="FF91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6431821"/>
            <a:ext cx="1340485" cy="1340485"/>
          </a:xfrm>
          <a:custGeom>
            <a:avLst/>
            <a:gdLst/>
            <a:ahLst/>
            <a:cxnLst/>
            <a:rect l="l" t="t" r="r" b="b"/>
            <a:pathLst>
              <a:path w="1340485" h="1340484">
                <a:moveTo>
                  <a:pt x="1340437" y="1340437"/>
                </a:moveTo>
                <a:lnTo>
                  <a:pt x="978384" y="1340449"/>
                </a:lnTo>
                <a:lnTo>
                  <a:pt x="0" y="362058"/>
                </a:lnTo>
                <a:lnTo>
                  <a:pt x="0" y="0"/>
                </a:lnTo>
                <a:lnTo>
                  <a:pt x="1340437" y="1340437"/>
                </a:lnTo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23985" y="7615859"/>
            <a:ext cx="313055" cy="156845"/>
          </a:xfrm>
          <a:custGeom>
            <a:avLst/>
            <a:gdLst/>
            <a:ahLst/>
            <a:cxnLst/>
            <a:rect l="l" t="t" r="r" b="b"/>
            <a:pathLst>
              <a:path w="313055" h="156845">
                <a:moveTo>
                  <a:pt x="312821" y="0"/>
                </a:moveTo>
                <a:lnTo>
                  <a:pt x="156405" y="156410"/>
                </a:lnTo>
                <a:lnTo>
                  <a:pt x="0" y="0"/>
                </a:lnTo>
                <a:lnTo>
                  <a:pt x="312821" y="0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6057793"/>
            <a:ext cx="78740" cy="313055"/>
          </a:xfrm>
          <a:custGeom>
            <a:avLst/>
            <a:gdLst/>
            <a:ahLst/>
            <a:cxnLst/>
            <a:rect l="l" t="t" r="r" b="b"/>
            <a:pathLst>
              <a:path w="78740" h="313054">
                <a:moveTo>
                  <a:pt x="78728" y="0"/>
                </a:moveTo>
                <a:lnTo>
                  <a:pt x="78728" y="312804"/>
                </a:lnTo>
                <a:lnTo>
                  <a:pt x="0" y="234084"/>
                </a:lnTo>
                <a:lnTo>
                  <a:pt x="0" y="78722"/>
                </a:lnTo>
                <a:lnTo>
                  <a:pt x="78728" y="0"/>
                </a:lnTo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343786" y="11"/>
            <a:ext cx="1714500" cy="1714500"/>
          </a:xfrm>
          <a:custGeom>
            <a:avLst/>
            <a:gdLst/>
            <a:ahLst/>
            <a:cxnLst/>
            <a:rect l="l" t="t" r="r" b="b"/>
            <a:pathLst>
              <a:path w="1714500" h="1714500">
                <a:moveTo>
                  <a:pt x="0" y="156410"/>
                </a:moveTo>
                <a:lnTo>
                  <a:pt x="156416" y="0"/>
                </a:lnTo>
                <a:lnTo>
                  <a:pt x="798397" y="0"/>
                </a:lnTo>
                <a:lnTo>
                  <a:pt x="1714471" y="916091"/>
                </a:lnTo>
                <a:lnTo>
                  <a:pt x="1714483" y="1558083"/>
                </a:lnTo>
                <a:lnTo>
                  <a:pt x="1558077" y="1714477"/>
                </a:lnTo>
                <a:lnTo>
                  <a:pt x="1558077" y="1401672"/>
                </a:lnTo>
                <a:lnTo>
                  <a:pt x="312810" y="156410"/>
                </a:lnTo>
                <a:lnTo>
                  <a:pt x="0" y="156410"/>
                </a:lnTo>
                <a:close/>
              </a:path>
            </a:pathLst>
          </a:custGeom>
          <a:solidFill>
            <a:srgbClr val="FF91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640155" y="11"/>
            <a:ext cx="1418590" cy="1418590"/>
          </a:xfrm>
          <a:custGeom>
            <a:avLst/>
            <a:gdLst/>
            <a:ahLst/>
            <a:cxnLst/>
            <a:rect l="l" t="t" r="r" b="b"/>
            <a:pathLst>
              <a:path w="1418590" h="1418590">
                <a:moveTo>
                  <a:pt x="0" y="11"/>
                </a:moveTo>
                <a:lnTo>
                  <a:pt x="362052" y="0"/>
                </a:lnTo>
                <a:lnTo>
                  <a:pt x="1418102" y="1056055"/>
                </a:lnTo>
                <a:lnTo>
                  <a:pt x="1418113" y="1418125"/>
                </a:lnTo>
                <a:lnTo>
                  <a:pt x="0" y="11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343786" y="11"/>
            <a:ext cx="313055" cy="156845"/>
          </a:xfrm>
          <a:custGeom>
            <a:avLst/>
            <a:gdLst/>
            <a:ahLst/>
            <a:cxnLst/>
            <a:rect l="l" t="t" r="r" b="b"/>
            <a:pathLst>
              <a:path w="313054" h="156845">
                <a:moveTo>
                  <a:pt x="0" y="156410"/>
                </a:moveTo>
                <a:lnTo>
                  <a:pt x="156416" y="0"/>
                </a:lnTo>
                <a:lnTo>
                  <a:pt x="312821" y="156410"/>
                </a:lnTo>
                <a:lnTo>
                  <a:pt x="0" y="156410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901864" y="1401684"/>
            <a:ext cx="156845" cy="313055"/>
          </a:xfrm>
          <a:custGeom>
            <a:avLst/>
            <a:gdLst/>
            <a:ahLst/>
            <a:cxnLst/>
            <a:rect l="l" t="t" r="r" b="b"/>
            <a:pathLst>
              <a:path w="156845" h="313055">
                <a:moveTo>
                  <a:pt x="0" y="312804"/>
                </a:moveTo>
                <a:lnTo>
                  <a:pt x="0" y="0"/>
                </a:lnTo>
                <a:lnTo>
                  <a:pt x="156416" y="156399"/>
                </a:lnTo>
                <a:lnTo>
                  <a:pt x="0" y="312804"/>
                </a:lnTo>
                <a:close/>
              </a:path>
            </a:pathLst>
          </a:custGeom>
          <a:solidFill>
            <a:srgbClr val="C18F3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Iman Karnabi</dc:creator>
  <cp:keywords>DADlFotOb6g,BAB_jabkuMs</cp:keywords>
  <dc:title>Certificate of Recognition</dc:title>
  <dcterms:created xsi:type="dcterms:W3CDTF">2019-09-10T11:25:01Z</dcterms:created>
  <dcterms:modified xsi:type="dcterms:W3CDTF">2019-09-10T11:25:01Z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2019-09-10T00:00:00Z</vt:filetime>
  </property>
  <property fmtid="{D5CDD505-2E9C-101B-9397-08002B2CF9AE}" pid="3" name="LastSaved">
    <vt:filetime>2019-09-10T00:00:00Z</vt:filetime>
  </property>
</Properties>
</file>